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02" r:id="rId2"/>
    <p:sldId id="259" r:id="rId3"/>
    <p:sldId id="260" r:id="rId4"/>
    <p:sldId id="276" r:id="rId5"/>
    <p:sldId id="261" r:id="rId6"/>
    <p:sldId id="258" r:id="rId7"/>
    <p:sldId id="284" r:id="rId8"/>
    <p:sldId id="283" r:id="rId9"/>
    <p:sldId id="294" r:id="rId10"/>
    <p:sldId id="262" r:id="rId11"/>
    <p:sldId id="285" r:id="rId12"/>
    <p:sldId id="282" r:id="rId13"/>
    <p:sldId id="304" r:id="rId14"/>
    <p:sldId id="305" r:id="rId15"/>
    <p:sldId id="300" r:id="rId16"/>
    <p:sldId id="306" r:id="rId17"/>
    <p:sldId id="307" r:id="rId18"/>
    <p:sldId id="281" r:id="rId19"/>
    <p:sldId id="272" r:id="rId20"/>
    <p:sldId id="280" r:id="rId21"/>
    <p:sldId id="29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6600"/>
    <a:srgbClr val="660066"/>
    <a:srgbClr val="FF99CC"/>
    <a:srgbClr val="000000"/>
    <a:srgbClr val="66FF33"/>
    <a:srgbClr val="0033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060917-04EB-4C22-8D9F-CD73B9098307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3E76-BD21-4A60-B7DE-27E0061BE6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22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নং-১-স্বাগতম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C48912-84C0-4A56-BD2C-1FA8A2351E8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364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নং-১০-এই </a:t>
            </a:r>
            <a:r>
              <a:rPr lang="en-US" dirty="0" err="1" smtClean="0"/>
              <a:t>স্লাইডে</a:t>
            </a:r>
            <a:r>
              <a:rPr lang="en-US" dirty="0" smtClean="0"/>
              <a:t> </a:t>
            </a:r>
            <a:r>
              <a:rPr lang="en-US" dirty="0" err="1" smtClean="0"/>
              <a:t>আদিম</a:t>
            </a:r>
            <a:r>
              <a:rPr lang="en-US" dirty="0" smtClean="0"/>
              <a:t> </a:t>
            </a:r>
            <a:r>
              <a:rPr lang="en-US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পশু-পাখি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সময়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দলবদ্ধ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কারন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হিংস্র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প্রাণীর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আক্রমণ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বাঁচার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এ </a:t>
            </a:r>
            <a:r>
              <a:rPr lang="en-US" baseline="0" dirty="0" err="1" smtClean="0"/>
              <a:t>কারনে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দলবদ্ধভাবে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চলাচল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068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baseline="0" dirty="0" smtClean="0"/>
              <a:t> নং-১১  - </a:t>
            </a:r>
            <a:r>
              <a:rPr lang="en-US" baseline="0" dirty="0" err="1" smtClean="0"/>
              <a:t>আদিম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ফল-মূল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আহরণ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শিকার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প্রকৃতি,পরিবেশ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পরিবেশের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বিভিন্ন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ঘটনা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গভীরভাবে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পর্যবেক্ষণের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সুযোগ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গুহায়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বসবাসকারী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মায়েরা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তারা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পেল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খেয়ে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বীজ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গুহায়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বাইরে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ফেলেছিলেন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সেখানে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নতুন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বড়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লাগলো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ঐ </a:t>
            </a:r>
            <a:r>
              <a:rPr lang="en-US" baseline="0" dirty="0" err="1" smtClean="0"/>
              <a:t>একই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গাছ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থেকে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ফল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শুরু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করেছে।এনিমেশনের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453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নং-১২-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83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১৩ -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পুঁতে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নেওয়া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227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নং-১৪</a:t>
            </a:r>
            <a:r>
              <a:rPr lang="en-US" baseline="0" dirty="0" smtClean="0"/>
              <a:t>  - </a:t>
            </a:r>
            <a:r>
              <a:rPr lang="en-US" baseline="0" dirty="0" err="1" smtClean="0"/>
              <a:t>কৃষিতে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নারী</a:t>
            </a:r>
            <a:r>
              <a:rPr lang="en-US" baseline="0" dirty="0" smtClean="0"/>
              <a:t>-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8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নং-১৫</a:t>
            </a:r>
            <a:r>
              <a:rPr lang="en-US" baseline="0" dirty="0" smtClean="0"/>
              <a:t>   -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মাধ্যমে-খাদ্যের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লাঘবের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ধান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গম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ডা্লের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গুরুত্ব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বাড়ল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এবং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উৎপাদন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ব্যবস্থার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কেন্দ্র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পড়লেন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নারী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5256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নং-১৬</a:t>
            </a:r>
            <a:r>
              <a:rPr lang="en-US" baseline="0" dirty="0" smtClean="0"/>
              <a:t>   -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স্লাইডের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মাধ্যমে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শিকারের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যুগে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আদিম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মানুষ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আগুনের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ব্যবহার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পশুর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মাংস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পুড়িয়ে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তৈরী,সুস্বাদু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খাবার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তৈরীর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কৌশল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511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নং১৭-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গঠনের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কৃষাণী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66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নং-১৮-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334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নং-১৯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353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নং-২-পরিচয়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7271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নং-২০-বাড়ীর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14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নং-২১-দলীয়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2814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স্লাইড</a:t>
            </a:r>
            <a:r>
              <a:rPr lang="en-US" dirty="0" smtClean="0"/>
              <a:t> নং-৪-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শিক্ষকঃদেখ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এভাবে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আসব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84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নং-৫-পাঠ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ঘোষনা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39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নং-৬-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06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-৬-শিক্ষকঃ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প্রদর্শনের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প্রশ্নোত্তরের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করবেন।আলোচনার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দলবদ্ধতা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অবস্থান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পরিপ্রেক্ষিতে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প্রকৃয়া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আলোচনার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41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-৭-কৃষিকাজকে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গড়ে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উঠে।এনিমেশনের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69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নং-৮-এই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কুরার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26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স্লাইড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নং-৯-এই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স্লাইডে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যুগে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ফল-মূল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আহরন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এনিমেশনের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3E76-BD21-4A60-B7DE-27E0061BE69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11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microsoft.com/office/2007/relationships/hdphoto" Target="../media/hdphoto4.wdp"/><Relationship Id="rId4" Type="http://schemas.openxmlformats.org/officeDocument/2006/relationships/image" Target="../media/image23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microsoft.com/office/2007/relationships/hdphoto" Target="../media/hdphoto6.wd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39.jpe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Bagerhat contain\My picture\New folder\ai160218n65605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762000"/>
            <a:ext cx="1876425" cy="18288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1002759" y="2202359"/>
            <a:ext cx="713849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কৃষিশিক্ষার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4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D:\class six chapter 2\mobile picture gif 30-10-15\natural-1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4" y="2994831"/>
            <a:ext cx="2771775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130524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5334000"/>
            <a:ext cx="8534400" cy="1371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বনের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দলবদ্ধভাবে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অংশগ্রহন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H:\Agriculture picture\agriculture\agriculture 4-11\download\A+Mesolithi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609600"/>
            <a:ext cx="6148703" cy="4267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agriculture\class seven\early humans hunti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28799" y="609600"/>
            <a:ext cx="6148704" cy="42672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6" name="Rectangle 5"/>
          <p:cNvSpPr/>
          <p:nvPr/>
        </p:nvSpPr>
        <p:spPr>
          <a:xfrm>
            <a:off x="560444" y="5558135"/>
            <a:ext cx="83824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প্রাণীর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আক্রমন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বাঁচার</a:t>
            </a:r>
            <a:r>
              <a:rPr lang="en-US" sz="5400" b="1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pc="50" dirty="0" err="1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endParaRPr lang="en-US" sz="5400" b="1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 descr="D:\agriculture\class seven\dcs51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609600"/>
            <a:ext cx="6148703" cy="44196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752600" y="5562600"/>
            <a:ext cx="4572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দলবদ্ধ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চলাচল</a:t>
            </a:r>
            <a:endParaRPr lang="en-US" sz="4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6" grpId="0"/>
      <p:bldP spid="6" grpId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33400" y="5334000"/>
            <a:ext cx="807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এদের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পারস্পরিক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পেত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" name="Picture 2" descr="D:\agriculture\class seven\Krause_DSC_0675_smal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1066799"/>
            <a:ext cx="3733801" cy="381000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9" name="Picture 3" descr="D:\agriculture\class seven\Indig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1083732"/>
            <a:ext cx="3733801" cy="3793068"/>
          </a:xfrm>
          <a:prstGeom prst="rect">
            <a:avLst/>
          </a:prstGeom>
          <a:noFill/>
          <a:effectLst>
            <a:glow rad="1397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0" name="Rectangle 19"/>
          <p:cNvSpPr/>
          <p:nvPr/>
        </p:nvSpPr>
        <p:spPr>
          <a:xfrm>
            <a:off x="2197062" y="0"/>
            <a:ext cx="37465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4000" b="1" dirty="0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66FF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4000" b="1" dirty="0">
              <a:ln w="11430"/>
              <a:solidFill>
                <a:srgbClr val="66FF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13" t="5024"/>
          <a:stretch/>
        </p:blipFill>
        <p:spPr>
          <a:xfrm>
            <a:off x="1371600" y="372776"/>
            <a:ext cx="6306207" cy="518701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Rectangle 7"/>
          <p:cNvSpPr/>
          <p:nvPr/>
        </p:nvSpPr>
        <p:spPr>
          <a:xfrm>
            <a:off x="2197062" y="1819184"/>
            <a:ext cx="633507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বীজ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19903" y="906617"/>
            <a:ext cx="1144865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চারা গাছ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72503" y="2691637"/>
            <a:ext cx="1258678" cy="52322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 গাছ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57474" y="4919040"/>
            <a:ext cx="1524253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পূর্ণাঙ্গ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গাছ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0" grpId="0"/>
      <p:bldP spid="20" grpId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95979" y="602159"/>
            <a:ext cx="3042821" cy="101566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জোড়ায়কাজ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400" y="2971800"/>
            <a:ext cx="731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নারীদের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কৃষিকাজের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45249" y="4379892"/>
            <a:ext cx="1595657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সূচনায়</a:t>
            </a:r>
            <a:r>
              <a:rPr lang="en-US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5" descr="D:\class six chapter 2\agriculture\class seven\Avocad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450850"/>
            <a:ext cx="1523999" cy="1854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>
            <a:off x="1524000" y="2305050"/>
            <a:ext cx="2590800" cy="2190750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2437247">
            <a:off x="656897" y="338410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বুদ্ধিমতী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ফলটির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7" descr="D:\class six chapter 2\agriculture\class seven\Bean-sprout-with-seed-coat-on-leaves.jp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33399"/>
            <a:ext cx="1446685" cy="177165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/>
          <p:nvPr/>
        </p:nvCxnSpPr>
        <p:spPr>
          <a:xfrm flipV="1">
            <a:off x="4800600" y="2417613"/>
            <a:ext cx="2864825" cy="2120557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4098" name="Picture 2" descr="D:\class six chapter 2\agriculture\agriculture 4-11\download\021-02+Agricultur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249" y="2621686"/>
            <a:ext cx="1595657" cy="17582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 rot="19393431">
            <a:off x="5252481" y="3447382"/>
            <a:ext cx="2758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নরম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মাটিতে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বীজ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পুঁতে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রাখতেন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" descr="D:\agriculture\class seven\woman_hoeing.jpg"/>
          <p:cNvPicPr>
            <a:picLocks noChangeAspect="1" noChangeArrowheads="1"/>
          </p:cNvPicPr>
          <p:nvPr/>
        </p:nvPicPr>
        <p:blipFill rotWithShape="1">
          <a:blip r:embed="rId7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 l="44061" t="4131"/>
          <a:stretch/>
        </p:blipFill>
        <p:spPr bwMode="auto">
          <a:xfrm>
            <a:off x="7391400" y="4612570"/>
            <a:ext cx="1600200" cy="20568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22" name="Straight Arrow Connector 21"/>
          <p:cNvCxnSpPr/>
          <p:nvPr/>
        </p:nvCxnSpPr>
        <p:spPr>
          <a:xfrm>
            <a:off x="4800600" y="4538170"/>
            <a:ext cx="2590800" cy="1634030"/>
          </a:xfrm>
          <a:prstGeom prst="straightConnector1">
            <a:avLst/>
          </a:prstGeom>
          <a:ln w="57150"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 rot="1894390">
            <a:off x="4950506" y="5596290"/>
            <a:ext cx="25877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চারা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গাছের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যত্ন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করতেন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D:\class six chapter 2\agriculture\class seven\22b76331cf69355b9596b9382c21456b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7" t="45800" r="28734" b="1"/>
          <a:stretch/>
        </p:blipFill>
        <p:spPr bwMode="auto">
          <a:xfrm>
            <a:off x="3645249" y="2621686"/>
            <a:ext cx="1603224" cy="17639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3848155" y="455979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648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9" grpId="0"/>
      <p:bldP spid="27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152400"/>
            <a:ext cx="5362345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এভাবেই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নারীরা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utoShape 2" descr="data:image/jpeg;base64,/9j/4AAQSkZJRgABAQAAAQABAAD/2wCEAAkGBxQSEhUUExQWFhQXGB8aGBYYGSAgIRwdHhwgHCAfHh8dHCgiHBwlHh4aIjEiJSorLi4uGx8zODMsNygtLisBCgoKDg0OGxAQGy8kHyYtLDQsLywsLCwsLCwsLCwsLC8sLCwsLCwsLCwsLCwsLCwsLCwsLCwsLCwsLCwsLCwsLP/AABEIANQArAMBIgACEQEDEQH/xAAbAAACAgMBAAAAAAAAAAAAAAAFBgMEAAIHAf/EAEEQAAIBAgQDBQUGBAUEAgMAAAECEQADBBIhMQVBUQYTImFxMoGRobEUQlLB0fAjYpLhBxUzcvEWgrLSJKI0NUT/xAAaAQACAwEBAAAAAAAAAAAAAAADBAECBQAG/8QALhEAAgIBBAEDAwQBBQEAAAAAAQIAAxEEEiExQRMiUTJhcQUUgbGRQlKh8PEj/9oADAMBAAIRAxEAPwBj7S8exNvGXbaYhkQMIGVTlEDqNdZrzhHaTFPcZQ7XPCxEQBIEaGOuvur3traDYzIqjMw39NdfWNKH8DxiI7rBAViRbAkw4iRyK5qEx54nAyja7ScQyljiLkDfRJ8yPDtRnCdqcSqvnukspQjbUEGdIGmg+NLFhlVc9xsoUGSDBJ18EHz+NEeHWHdf43hdk1Ea+EgjT/bXM2JIGY/Ybily6JS5uFblsZrSz2hYk22Di4dF21/4oDwCzcCQCDEKTzKgGNaM/Z18JKAZRHtD10U8yegnSl9wXsmV9Pmb4PiN43mQuSFQHfmSfKr2G4hcKEswnMdRtE6ctT5daC8Psfx7zBiIyjX0J35VYwGVLSLlhpM+KZJOp0671AsPzClZetY68VksDqYMgHfmNaqXeK4gOJMDXUEGRykRpz50NtXh4oAgMQzNsNeQ3Y+QisTHqzFlOw1uHoOg9kVIdj1JK4hLHcSvIpYXCB/NAH01PkKFXO1VwATcf3Rr8tIpd4txhDdJUZoGhn9RpVezbxWJ/wBOBAnKo1+Jooz5lGZR3GcdocSwkOw8pH1y/lXqcexQ0JcnoSP/AFqlw/h10CGvudeR/OJFFEwtu2PBPrNCe5V8wJvWQP2txK6sjBfxEgSfhVdu12I3zEDppp8qmxeDRhLSzefn0qo+DtXNGAHSDEn3VPqfeUGqSYvam/cJUX2X+n5SKixPaLFW2CnEtJE/d/TStL3BUkBPCNo6n05VLc4D3dslTbY7kEH8iPjVfXHzCi5DIx2mxZ//AKG/+v8A61OOPYvX+Pc0E/d/9aixPZpmCZLqKx6IfXTxVZbg38MDwvcXRswgH0I2NUu1K1YLnEKroeprwTtJiblwg3brBWyyoXX5cq6Jwa+XtAtmmSPFvofKkXA4Q2tTbdfJHEGnng2KFy0GEjUjXeh6bVrbaQrZGJDYBxOXdvOKXBjyIEWmBVlENBAOp5xVvhGJV71m/b2zQy81ncSOXP3UQ7T2FuYxvDr7JnnEEH4T8KD8EwndYnuphLg1HmDI+VNWd8dzgJDxPhg+2qQgOrE6ayNfdV7EWYTMzA5/DlXq2mp3ijd9FW7dua5pjU7CNfjS1jWLZQsZBrJ+8R08qru5lgOIb4GvjuaHMuUeHQezRLE3kDJnGxkMo8QJGwMH0gamlz/NMjMGJUu05RsdAPftRSw1xlDqkKrggzE++hsMyfMxLjI14lSJaY3MAfXehmD4uiWlMwQNbnIH+WfaYfAedEwXvGGhbc6gEy45hjA8PlpNK3Hb1uZdQ42t21MDTqY9keW/lVkrJnZmrcTa+DAyWV3Ynfynmx3gVphe9xQ7u0MqA6uf3pUWYMniMxoAogJ1AFTWcWUKKvMaU9XUFGcRS+/HCwvh+B28MBncM3VjqT5CjvDsfYLKwVg4GpjTz1pX4zeIaNINecHxIUEEEg8ppe2zjeoiVlhV8GMnFcysQjQh1DAcjy8qpWLjm6QQcmWQfrPSqVu6fXlpz/4/WpL+NuLetqDFp/CZ+WsUs2G4YcQ2nAtJx8S5iJaBpEmBJ1qzZ4I7AGFT13+HKr5CWhpBuc2A29PKkLtF247u5kw+r/efcDyHU0k7+pbsq5I/wI5XoFVd1kcz2Xukki4p/DIIj30H4jwzEWoz5joR3g19AOnvpb4Z2juMzG6txgqyWhvD/MdRpvtHKmfs/wBqXLG3cMg+yDzA3ieYBHrRNRW9alh/Mv8AtkbgQvbIPdFCDAlh02EfWpmthSW3J6iobjqWD2zGuqn0qDO75p0rzeu1V1jkEjEFavonBHM9xOKLEgdKZ+y9siwAQQcx39aWuG21V/F9NzTtgWlAa1/0LTqMuIKoEtuMWeKYVjfvckcIQR1Wf1oLYtqL5Lkyns6aEnT3bfOjeLxDd/dU7Zhl9Y29DUN0DMJGu8/lW63BjUi4iqsxWJDsCT9fyNLHGIa8y5ylpVJumNI3ieQiaYsU6i6VJ1UCNdWaNvPlSL/iDislsqG8VwlSB0EEnyk6UPBLYEnxKLcdbFYjLYBSyqABiYK8gW684FG+HX7VuC+qsxXMTqxAkk+W0e+uccJxJRmA1zCI6mNB8T8qI3b7Ke7JPgMwNYIEa++aZ9MZxiQDGXi/F8qxYLhCQSM0gnznf0qTB4zv7bO9oA2/CdYmfZEchzjyoTwCw1zKbyObcQqKIzxynp6AnWjHau2VxAurravKF20tummQ/wA0VKEbwsl1OwtK9i4O4uLInMIjTTf4VtceO65kRVKyTBIE1veckLA23508wwDMYgggwzxq5LJrp/aobV3LoFJ8qh41eJI9BFT9nMC7a7DlPOs6qrFQZuoHU2b7iBCnDsMXICk5jp5T1pj4twTu8MBOqMG9/lrtsYqtgP4bMQgJtiARzY8vcKj41xgX4Xxq5BGX7s8tY1JoVxBQibH6dpsDfN+K41Uwj34lgh084j61yLsxhc7kwWKgQAYIJ5zy9a6c+EbE2DZRwpYjNP4Tvt76RE4U2CuXAZnYHqPzpPSFRWSOCZq7GNgzyBGWzinCCwt/EZy3+p3gKHqMx1oT2lxKYe/aNsFWCy6kyQQYkx1E/Co7JRgFyoJ0nWR7tqvYvsabzZvEjkbkGI5TpoPSip9XPULZX7faOY18NPfKpQ+FoIYdDzo9xfCImXIIBEe8Us9m+FX8DYIuHNlPhjUZTup50XxfEsz5ST7IKqwg+fvGk1layqpanXbzniI6slgCZNgZziY91NXDRFseppPwYyuDypw4afAKN+hH2ERRRgxR4tgg+IvNLKyspBG2kESOYn61Fxi6VAulSWjS2DuY6itsbfy4u+NvEP8AxFaNbDAozFUnlufIVrt9UNBwJUm8zSoOYhp5a71ybtDie+vNlM9BP1/Wnz/ELGXIt4S1mZnWXY7kbCfKqGC/w6uC2LjEvOpGw/vV/VVDljL10s/USOHHJLDRtgx2Ej5mpsDbAUhHMyAR1XT8+VMPGOzIQAiAQjMB1gjT4UFw9sIxI1VWUnzU6/LSrLcHGVlmqNbYadB7P4q9aVEz+ADU/wB6j492dx2MZGs28qBjM3JWdIYydefIb009neAKpBeHd1DeSqdh5kzM+VNz32WFS3IAMgaRG0dTNDpqIO4wuo1CsNiicy4pwd8OsXEA0AzgaT+evQ0CxlvKqR/wP711SwzXrbLiQAjEaOYmdgvMRXPe0AW3c7lST3ZKgneOU0/XnnJmHqU24IlDiNstEAk7fL9Yol2LtXLVu5cuCLZ9mdyRpsfdUOHvBD4tgJnzq/wm7cxd9EQzDHceyDoT0OlUFoNW3xE0oO/d5jRawbjC28om48nXXfmTzqB71rMMNrKCWbkCoksffFWu1PGjhXtW1SVFvaY20HrpSx9vuuGy27drNOZgNWB5Vn3EFiJ6rS0n0x8QgMZbt3O9DobRJByySDExAE66mou0SWiRAzBtYPLy8qEpivs9tyCwDwJDEeJdfuwefUVLiOH2+6W6b5LEBsn5amTSZQIPbHKwA8IcCwOHt3M2QFhqATMede9peNgYy0rWndbluFygEyDtB+Mgiq7WbeLIuI3cMoAEffPkPlNTdpGHD0Gpu33X2yNAOg6Ak7c6gM+MjmUuK5+8sDtJaHhIYMBqhOq9Jn8jzrSxjEuklVyZdgTOh6GuY4PEd47O7/xc8wR7XX0imTgWJPeMhMdPyrtZpt9JUnmLOotrPEeDdA8Q3FNfZ+9nsg+Z+tc/TOVhzryPWnfsikYYSZ8TGffWf+hkpay58TOX4i3xlf8A5V6dmI18wB+/dXuGuR4tPD8xrUvGcOj4i6sliTJRd+XPkdqUuM8bDgW7IZSZzBjsB+/lWwbQXYDxGEXcQJHi8Z3txpgRoPQUUwvaUoqrceFBCg8qXTeXcoS1UGwbXsQrssrbGYJuJ8/LahIhtbuadjrTXgCNXbHCr9owpDZUvZlLRIScpDGOU86ReHOirjrTgF8oCEa6o51HkRTr2w4vau4NMkd4NCOcH2h+h+VI3D+FMMcbIMSrEGfulZ+MVpVVBF4mXbaznmdj/wAOyVwNpyZOUST5aCjGEbvJOqga+g10n50udiFP2O1aB8MSx8pmKPcQxi27TLmC+EiD6frFXJg5W4Hxc3hde7BCOMgOsSPDHnXN+2mF7rEuJMMVYSZOvKeYFMl28qCxkABGrxzPn8627X8J+0vmBAIUFdteonrQBqwlnu6kaujGnDeTF1lLR6CTvA5kD0o9wN/syG6h8KznEch5j68qArwx39nMYXUbMPdzqZ8PfdSmdilsarOkDTUVAtURKuwL4jviry4xEFwTPslYkGPP098UH7QcDSzZF62zMAyyGO6k/KlzhfETZadWWRmtzocplYkeEg8xTkWsYmw4NyJWcpMMpGuo6jfzpQ7i+Bzn/iaiakPXhTiLfbC0AjBVAUYhsoHIZQT86DcE4moTJlGbaTr6xRLjWOF7DW21DNfckdSAAY8p+tBLeBu22a46ZSdQsR7wOlWdVwY9QxCiF+y3H0tXl70Hu10EDmdvQedWuJ8UGMxVouuRSQcsyQqmdfhvS9w7COpLNAmtg7M5awcxAI7w6KCfPnpyqSAU2DiRZwSxjrxfsvYu3O8CFHmWZBoxPUbT51vZ7KpYYOZLtsDEemurHbaq/Zni73rr2TcOYWxlZY1ZNeYIq7YxBYm42TMxgMqkN5jMST9KzLc0oTY5weh/cTs3IcA8S1cVV8J9rp5fWmbs8sWR6n60u4VwB/DCrIgxufUk/OmbgSRaAkHU7etR+nVL+43VA7dvn8iKgDMWMWr28Xedu7yFhlI9rYaH30ncX7NBmN6y6ZDrOujfeUkcjy85qx27xL3uIGzZViyEaE7kwZXoAOfrVbgVt8OXuFgEYtbuKFJCuBIzQdPKN6dsrsrtNhbvx9syA5B4lzCcTbDJlu2AtthlDgROnJo199BVw7K38Fg866aT6jr6VPh8MMRikw5tIjgTNpiUddDMbT5b0w8b7B4e1bNxGdRyg6z5jY0emlsbhNCrWhhh1zFrFcKuXB/+PcE7kCfdrQbGYW6cR3l0umUQC6npEbcqYuHLjcMcxF1re+ZSSIPONacsF2h71e7LqLrA5CREnoVO3zFMeqy8NOalHG5JT4JxXu7CKqtCgAFRmzjy6Cq3EuJvdWWska/fMAAD4k67Vf7OcSViqlVtsxIZQPCCNyB9xp3HOrvGrCtJVZKiS5Gg91XDbhkRZgFOIqWr/eKpyxI2/XofKjWPvZSGdjlBUDQQJHP4UN4HbVg2YaZ4nmCZM+de9sG7nEW1iVe2M0GMwBiBynmOlZZq9R2B6zG9awNCgS62RmyzBO2UxInl69NqltcOZbJAOZrjTPkKG5DiAl20DOispOqch7tJmmdTDgkgLGUD8X6UBwyEgHiZAr55EA4Lgqgl29raDt7xQT/EuyVt2mVTEnvLgGxMBdfjXQLSqHHnp7jQXjHZpL1q4hdoaYE6ArqNZ1qdJqCG93eeYxXXWuSe/ER73FBiu5i2VyjK34czHXL123p0scSukQQrqo5gaD31z7hCC1qFJtq2vvHWieM7RZSUt2yWygr97UzpoOUc6fc+72xtlIUTzt9x8FhaFu2AUBKwNz1jX3TS19vlAuckjSJ0HoBsKZOA8KXF3Gv4lRcYnXoSfyAgUzcY4Fh+5hbKKI0hdtaP6gAxLjTv2TFTs72gFh+87vMzLlJLRI58tDGlXHx15FNw5chIIEgnWYnWoOKdnSDCshGUaTB28/OhX+U31IAtNJ1EChMgbGMfzEX3E8xhtcccOozKwbmvLXpXUeyl/PhwwGUZm099cSwZyOC6+zvHzrs3Yi+r4RWQQpZvrV6AVfbjjHcoO5zzivGzh+MX8+tt2ykeiAiOmtBOG4sXu+dHNt7oJuKVLKSRvppGx8qYu0NoDiF64qAsrgln1WcqxvsQOY60tcLxd/Ci61rKUJzMlxDOnMfh3qtrVuzY4PHnuUzzGDsU5+2WSVW2GQwgM5jsTtpHSPfXQO1EDDPvpEwfOaQ+zXFMNcu/aQjC8o8Q122OXkRJ567U5Y3Ei9hr4MqukzoQD67aUTTE7dpGD94dcYzPOFY4LbVMs5F8RHx2q3ewmHvrr4oMwNx6cxQbgt1SABcVmXTNz9+u/nR7AKcrBiCwO5AP0owzmTEbiuCGHv5reYAkGWJYhxzJO4b8qM8e467YRrgU5SIheTbHN6GiPHcM9xGGVDpAYAmPgZpFbHObLWg2jEZuQPnQmyG46MuPcJbw9vIllgdLi5mHIMpiPcDW/bnxfZX55WH/AI147IMNYtgy6O6nzBg/mKj7WKxTDlT7Cux8x4dKSc7LmjVjD9sGPiacLxdvCp3z3CV1UqB94RHPffSidnHubiAkXLdwSCBEf3obiOAi4ttApkJneN8zeXULPxqThGFIHdDMvdkxI9KQLbsEfz8TKexnfmM+IuRHWor+IBQ67z+x0qHHI0zB26GoWwd0icjBRrMfrQVqYWlgJbndEC3xA2rd20AJuHVvLpVS3i+51BgMCDrGkVmJbM5IjUmqV2w966tlBJLCB1Nbla7u5s2EKn5jx2RvHKEbeJGlF+2mPWzaWR0GUHU8zS9h+JJbNoMYuW/4bgdFMTVrjj28Xe8JJS3bYweZ02qnR5l7GwoMudn2OJQvdy+FoDRBMfdMe0SNjoRHOaL2bJkE5yoGYGdfIebUKOIs3R3FzMugh10kcp6x50dt4uy1q8jOwNkDvIJUwBAkjrHKoyWOIjkCBu0hdLNwqrAZZ05yYJY7yB9aZf8AC/8A/X2/9z/+RoHxHind4O7cZYDr3aJ6iAKMf4UT/l1ufxv/AOZpzS5xzFrMb+ItdsXdMTecaKDzWRsP3vQLg98XluMSFSYPPKSJmDuDRvtlxZVvYmzBuOzhVUaQCoOp6acqXOEPkvPZywZAAJka7mY2UTSA0wO/eOcnH4zAFccxj4bw63h1uC2syiwZ3hsxHvgUxcWuLctYpkkl7YI8xG3x3oHYWXIAUwBmEyRPsyDsdDStx7tV3d+5aVAPaDMGOhYQRHLWD60TSWPkoeZK2Y4k3Zq0LxBllf8AEp/YPpXQibuFSUu5weVxZ16yDpNc+7HKc2lPvaR4tieQk/Cua5gzTcelDtyPEG8Q7S3WV5sqcqk5lcjp5ab/ACpT4dfa7dCQis503gn8PkW016gdaH4jj6qJEl8/iE+Fl1G/000mty5EMgKkGQTuD50f/wCgHuiek2WFh58Rxs3bf2c2XTLdFwZCdDqYIPmPnVziuGKsgjMuQj3h1P0BoRxnEG93d7LmS6mqroZXR/NmBgiOVWb/ABBmwrXJDPYIJ6lSN/Qj86TvRnORzOtGKipnvELd24xFtmUBZZlOuvpqRpqPOpcJxC3ajUOhkG4fxcwRyPKKBcDvteS4z2wXQTadTlaRuoI3+EaiatYvH27ll8Va3Ay3lAgzyJ6Mp5jrSYo8Z68fmZatxkR+4bxcOkKZOke+oOJ3WNm94zOQ/SkTsJea07G7ORh7WafFPLkPSn27h1ZGUNoykZp6inWdl9p5j1DKw57nFf0ojwS8LZ76PGug+dUMQhV2U7zB9QYPzoti7HdYS1OhuS3qNhpRlaaVgztgnEN3ju8bmT6mnHhuFXC2FuufFp8TrA929Buy/CTfc5tFXX1J2FNnH+Fm9Yw5QgBS+YHrpp8qo5DcQOofHAlfjPC3uW1vWJAXVoGjJzkdedD2Up3mI8fdpbUIGMgPsBHONfjTF2Oum0O4ZgcpOo1ETtUPaqyFFrDKvhzZyeuunwqacLXkHMUdzg4ijiLFy88OxYB51OgMSY6V1PsHay4NR/M31pBxwfMPCAQJJj9zXQexTThVPVm+tW0lpZ8H4iy9zlPby4F4heIJzLdB11HsARHTfTzoNda9eZLb3MsSUB0PiOgHOmrtlbAx7Huw5ZzrOogLy+GtUMRbAI0JYSf1E/DWjGwB+vmUducSPDcB7lmL4hlYmJSZnpvzPU8qkvdmUxCD+Ipvgnxg63OmcfiHXWrtvFKiFmOhGUqBOb3fkdN6CW7CvdXJoAxbaIJ3GnmJ3pYG1snOPvLVVmxtohTsfaKvr1j4U19qD3gCTGYEfGg/Zbui0PCmAQSd9NR8avm+GuMxHhTwqd5PX6fGlrN3JHmbmoYIv4ES+J9m1BTujBiIYzPQE+eoo12qw4yWHky1vxAxIg6Axz1Ao2cN96BtuNj6j8x1ob2isEpmOsfQ6bctBVadW5YLZz95laZttgMsf4aXs3e2XAKghxPInQx02pexOJSxjMRh7uiM5AKnYHXXqNaIC2cHet3kaUMeUqdwao9t8ApxV26ql/CLkjaDAgeYOtaK7WOIzq8r7vEu4Dh7YfEDSZBUOxjKCCQAPugkVZwdxLF1bd0JbuMskK2ZCCYjaJO80P4TdYWxZxElW0Bmcp5KT1qPEqbRC3rb3XHsd3bGgmQQZ5wJNIWU7rD8xCxBt3p1/UKcJUZCbeVFFxgyE6K4kGPqKYbGL8MAiB8vKOtJ54wy5Q9t7SfzMoJ84y6/Gjb8RtrZVy+ZHkCFG46iYq16ErzKVtgxP49ZH2m9lmA0mOvP503cGwqXAbRXMe4BSQJ1/CeWsfCqGBwaXA5XLmc5RrsOpk0dw2Ds4UhwWdwIOXUAc5iioMIDmaY1a8DHMB2bHdKbbCHDGR67e7zo7wO8ly22GuaZjKt0NZxNO8Yz4GAlGkSemm5Wq2E4ffYx3g/lkD9zSq1KHLZ78GRqOGyfM1W13bHquuh6U1YqWVGgBsskxOnQUBfgTGS1zVucfKig8FsW1csBA1HIcgeVNaTTeijDPcX7lXiFpGAKmfdvt9OlMHZWyEw4UGYZtYjn0oKgVoIAOY7g6R+dM3Cv9Mct6NpK2DEtIYYnMu22JYYt1RQwUkkEwczAez5aDlSyePZXi5byaH2DJHkQR9Kae0PDHu43EBYUZgSSNxlHTWlXEW2Fl2I8JIyMRtB1ynzqdyeoQ0XwMzOJYtXNtc8oGzZx8QR1/wCKKdmcKM2b7u/vNB8KReyWUBMEs9wyJnSI/OnG/fXB218HeXWB7u36bs3l5c6I/AAmjpAKkLmB+OjuAIg3HJyCNgOZ/Lzig/BONX8GXKgXFLZ3Da6nT1BNGOG2hfJu33PevICnSY5rB2iIEcqpdyLVt1KrnLaBtNAfr8KHW6ElcZimo1BtMI8X4scYqXbDvh8gJeWjpvG4EHU1e7hxhhmLMxUhzMzuRsKCYe0loo7lMt0Dw7gxynbQdOtG8YrGypzNkJIiCSdNM0aL1pa0DgDrMEmd2ZPgMG1ywLTEQynKY5jaqjXrue2jQDkOh5kSpiNPMzTDwBxcwY/HaMfD9RQrtleFm9Zf7pRsw6zp+Zoq9zQ1h31xdwzpibndG54NQEBKyfxEjWJ1A+s0Ys3SALF5mMGLV8jUNEwY93rQTC28PZYrZGcmJLiSpB5jTfXnUXFcBiLTo9y6rKxgE6gToJG0eYrrVy+AcfEzKnZOhkeZl+Ldw2sbYZj9x0JIbXkCZHuPuoxaexabu8txEaIS4CFzDcieZkT1gVs5DKuGxjox+46nxLpvJ+R50K7R4fEgC3ccOi6o7L7R23G2nI1TZ6ntzj+f6hnrA969QvbtLZbOrBrTgBkgEgzuI1gjpppV7BWrbXWKswB0nUBvIjTagGHwj3bSXMPat2iw1ctmIyn2QIGWTzmvL92/iUCXbAFszLq51HIgRO/IdaTNL9buv+9SN4x1GnC4p1Yo1kFebLptsZ6etEnbvDmBgfvWuZ4F07y33OIvZgDmjXw+/SBTRh8WZFy3f70RBTQBjy0+7S9yuMc/5EgPnuM+fXUknlJrfuzyNK+A49J8SuonpmjynSaNPxG0GgS2xLSBp18z5Vam+6n6uRDKcdQhatwBsI2A/tTDwr/TGs6mljCXEYB7UwfxUzcH/wBMep+tauj1Jd8EeJLHMTOPh/tTlSBrG8EggaeamhWIwhu2zbMTBCndVMbwN4qft5bDXXW5ktox0uEknQA6Kv517ba33U2Lls6QoDQBp+Hf3Vm3UuH3L/uP47gfMh7E9nltauZIIOYGOWzA/vSo+N2mfF3GRCxHhkGdABBEbCcwphwWDfKGJUEjaBofPWKhxQbD3M0Bw6SxJggjppoPdT4stK+4RtslBF65ZvZGCs1piuYtljbrpr8ZoPctd46lyDqsZtAVHnuJMHTfnTZhcVdlgWDKdQpBMdR1YfAVZTDozC5Cq2omQR00A0ke+KJWyAY6+8UKZ8QLZ4c2IdmukAkkLbXxBR1BBAB0GvpRHF+wVtMSiQnhMgtryA1Ij01oaOGG0GZXtMo0KjQyf5T5cvKvP88CKEyKQojKFjT3HWgOjN9/iXVMDiTdl3Nq41qTFwEGeRiRRvtNaQpZzrm0Ij4UsvxBXZMhGaRoJ5bU28bxCixbulSwXQxymNflRlVtnXMZb3V4ijjnzoQoVdCDm1YyImaXrOGZV1E2xoM6klfMa10EcRw7rmFxj5Fda9N/DuM4cNA1BEEiNhI+VC9d1/0Rb0jFKx2Uu3lHc3bdxPw+yR5Q360c4eP4ZtYrXLo3kRzJnTSimKKPaVxOsACdRrvz8qrMrFWVrlthmOjAAzEHKQTptv0qF1K2jngy6Db1FfjWG7ordw4dFkgsugbod5+Ir3iOHxdmx4iSABIBkgNqCTHOj1vF2oRAjW7p8LIRoY0lN5G2g68qrcbxdw2zblmt8vBEQdhOu9HXJ+oD8zrK17WDcLj73cg2kRuTECGWNpXb31rguHvcuLfOjEe0QInzEbeetQ8NsQ0sVUc8zD5SN6ZRxhWlLFu46Lvc0AH/AHHQelLOhycQQWD+HcMdSWuG2FGxzRMeZER7qtYMqCQbtsTyRpn1GtbYdRfbMictWzZgeviIiPSanwz29VtqG6ui+FT/ALqH6DP2JfAEJcOsIrhgR5Az7996b+HDwctztXPrDALmdZf8KTr6sd6deyzlsOpKhTJ0HrT2jqKNzOLA9RQ4zxgHGXbNu2WugxmY+FZUGfSNwOlLmH4guFQ2gqm4jR3gURcHmeRFFO02HsnGX/A3eM2rDxfdHIbUOwvCkt7kNIMBh06jfTXlU2V15IPzIVOeTJrHaEloVfa3AMCOZOh0irwxV/EMpghGBCEDU5eUtoCepBqte4eO78DnMw1MAAj8I/Cvlzq7dwlxv4pKFe6K5V0IMRBHXYHWo2+32xkDE1dVLoqv3ikHfRQ0wMxgzGu2mnnW2FIIZSBK3F0UxIgjccjA+VUmxn2eyllP4UasTtm/ljarHBMpcqs+NQdRswM+80DUb1rLJKOTtnuLvr33eXE2jKp2AEgjoxMjUihPEUR8oS3l3OaYJHLluP0q/wAahpAnMNQoPsga6nnQx7ZLJoZ3LTAPTTlH50SliyhjxJUAiRYbhpIzqYKtA69RTjwLih/07gENy9R0jY0MwaBC9twfuNBH3dRPlUGJxPd5zvcfYfhXl74oH7l/V2Ef+ThZtO0CGeI9kx7eHc223y8vcdx86V8RjcTZLIbjyDqCSYPL3Gi+H7W3AoW4st+LUctzyqtfbvCbjCZOs/uAPfTjFRyYTGeptwriPeYZgzjOAZBOpE7+de2b7LABIEbT++VUk4Qt2I8JYT8ZG3kRUGNwjBvCfY8MjmR19aUFNYc7T3zAjgw+2I5MublLHn5R+tecNwWZmUuXuEFrb9QN0I/CeXmDSx/mV5IVoMaeIVf4b2jAdGYZSp05iOh5waOlTDjxCZ+O5f4h2Y71WdY0Gg3JPMeooNZCEZLitlUAKoBjnM6wPhXWLKJ7S7NqKB9ouGy3epA0gg8z186IKABBE7jFrBX7cZWl1O4ZtT0BGkxVu7bVxKptrlMnT/aYoXa4cSxYvmGYBlgCI2AArd7jBsqkgA+zOi68jypZvU3e1uIRaweCJNfxCeI5LgfcsoJA6GAxroHZO4WwyEmTrJ85pDGEJJLePQkEyCp9QZp37GEnCgzPibWZ59TTOlclsNKWVbeYrccQjEYhmDMGuBURdJ8I6dNd5n3UJxVhBqii2VILZBJBU8tRI5EDrRztErfaXzMUUncHU6Dwj8NCcY5XKqaGOQ2HqDvRSffLhBtzJVsOTnshSnsrHswOTDk3zq/edrhXKdIjLO/mD8qXsBbyE6lWJ1ZSQffB1pkwNmTJOoOp8iDP0oOqt2juQTiA8Y6s/iQHTlE6flUWFYKVIgToTm2HpMz76s43CswEMRpJiNfIzvVMowiCTGwnX386svuTBk9iXOIXCURNITVT68zpQd7TK8hhvoT19au/xDvqSd+gA0051Klhn1EyDpI+gmoGU7nTbh6NnDYjcJl8B9qJiamtWzdeT8OnWquHQKxktHzmjNrEIqlUB86BaTnIE5QMyndshVe2wDZmkfyjms9KhLAjLMaHfr5j9K0xWHZzIaDE6iPhVC/YxERJI9Z/ZHzFFWncBky3XiGuEwrOT91c0eakkxUGHttkB3a54z6bjlv+lVMIWyiVOYSpXYMDus/verNwsWAXwqB/YfpS4oZXMAuSZLewCuviEwIkaHzml/G8OKzzjdopmtSY0iOf7+lbNbEGRE9d6MhI4jJUGG+z/ES2FtM3IZfhpWnH+Iqqmd9Conc8jtoP7VQw+LNu2QNVEmB1PQ1Vvk3YP3uh0Mjn76acnHEEE55lPB487EaEz7/y0qS5iABuATrtvUGOJAzHRtuX7NCrt4neD5+lLZSMCHLTaf3/AHoPzp67HT9mE75m+tcwwN/LEHpp9fWun9jT/wDGH+5vrU6TJsJ8QV/0zOIdlMPfuG5cDljvDsB8Jis/6Vw/R959s/rWVlaO0fEV3GYvZTDjYP8A1n9a3t9mrKzHeeIQfG361lZVGrUjBE7JM8PZfDmNH0/nP61oeyeHmYc/95/WsrKvtHxO3Gensph+j/1mtl7MWBtnH/eaysqCi/E7cZ7/ANM2Jkhj6sa3/wCn7PRv6jWVlRsX4k7j8zVuzlgzKkz/ADGvW7OWDyb+o17WVwRfiduPzPB2dsdG/qNat2Yw5+6f6jWVlTsX4kbjNT2Ww+mjafzmvH7K4cmSH/rP61lZXBF+JO9vmbL2Yw45N/Wa8PZXDxGVv6jXlZU4E7cZrc7JYZhDKx9XNRN2Kwh+439ZrKyq7F+JG4zX/ofCfhf+tv1o3w7ApYQW7chR1M71lZUqqjoTixPc/9k="/>
          <p:cNvSpPr>
            <a:spLocks noChangeAspect="1" noChangeArrowheads="1"/>
          </p:cNvSpPr>
          <p:nvPr/>
        </p:nvSpPr>
        <p:spPr bwMode="auto">
          <a:xfrm>
            <a:off x="155575" y="-1211263"/>
            <a:ext cx="2047875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914400"/>
            <a:ext cx="4752746" cy="585803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2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Arrow Connector 3"/>
          <p:cNvCxnSpPr/>
          <p:nvPr/>
        </p:nvCxnSpPr>
        <p:spPr>
          <a:xfrm>
            <a:off x="4953000" y="1371600"/>
            <a:ext cx="3824250" cy="0"/>
          </a:xfrm>
          <a:prstGeom prst="straightConnector1">
            <a:avLst/>
          </a:prstGeom>
          <a:ln w="57150">
            <a:prstDash val="sysDash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438400" y="3283803"/>
            <a:ext cx="3083739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বেশিদিন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পচন</a:t>
            </a:r>
            <a:r>
              <a:rPr lang="en-US" sz="24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ধরত</a:t>
            </a:r>
            <a:endParaRPr lang="en-US" sz="2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2798" y="762000"/>
            <a:ext cx="3505589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বেশিদিন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:\agriculture\6-8class agriculture picture\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2257158"/>
            <a:ext cx="1540223" cy="13274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" name="Picture 9" descr="D:\agriculture\class 6\file (21)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05369" y="2257158"/>
            <a:ext cx="1783367" cy="13142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6" name="Rectangle 15"/>
          <p:cNvSpPr/>
          <p:nvPr/>
        </p:nvSpPr>
        <p:spPr>
          <a:xfrm>
            <a:off x="7924800" y="3682425"/>
            <a:ext cx="641521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19800" y="3682425"/>
            <a:ext cx="585417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গম</a:t>
            </a:r>
            <a:endParaRPr lang="en-US" sz="32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410200" y="1524000"/>
            <a:ext cx="3581788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ডাল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ইত্যাদির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বাড়ল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80337" y="0"/>
            <a:ext cx="340869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সংকট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লাঘবের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2013601" y="1947517"/>
            <a:ext cx="566736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8600" y="3195935"/>
            <a:ext cx="9144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636866" y="5559730"/>
            <a:ext cx="3394896" cy="1200329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পড়লেন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8080353" y="4495800"/>
            <a:ext cx="0" cy="1064172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2411"/>
            <a:ext cx="1791283" cy="121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4" descr="C:\Users\Neo\Desktop\tamarin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" y="1978014"/>
            <a:ext cx="1788655" cy="114854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C:\Users\Neo\Desktop\if 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61" y="692652"/>
            <a:ext cx="1697448" cy="11615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Neo\Desktop\if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161" y="1854192"/>
            <a:ext cx="1697448" cy="1136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19" grpId="0" animBg="1"/>
      <p:bldP spid="20" grpId="0" animBg="1"/>
      <p:bldP spid="26" grpId="0" animBg="1"/>
      <p:bldP spid="2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agriculture\class seven\Archaic_DeerHuntingSketchbyIvanKocsi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761999"/>
            <a:ext cx="3276600" cy="47904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780393" y="5791200"/>
            <a:ext cx="159530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শিকারের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যুগ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81400" y="1437620"/>
            <a:ext cx="3124200" cy="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3638734" y="762000"/>
            <a:ext cx="30668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আগুনের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8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</a:t>
            </a:r>
            <a:endParaRPr lang="en-US" sz="28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581400" y="4810138"/>
            <a:ext cx="3124200" cy="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81400" y="3029771"/>
            <a:ext cx="3124200" cy="0"/>
          </a:xfrm>
          <a:prstGeom prst="straightConnector1">
            <a:avLst/>
          </a:prstGeom>
          <a:ln w="57150">
            <a:prstDash val="sysDot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3" name="Picture 6" descr="D:\agriculture\seven2\file_166586_0_Camp-Fir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3532" y="3990152"/>
            <a:ext cx="1989081" cy="15622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4" name="Rectangle 13"/>
          <p:cNvSpPr/>
          <p:nvPr/>
        </p:nvSpPr>
        <p:spPr>
          <a:xfrm>
            <a:off x="3695700" y="3733800"/>
            <a:ext cx="2895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সুস্বাদু</a:t>
            </a:r>
            <a:r>
              <a:rPr lang="en-US" sz="2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তৈরীর</a:t>
            </a:r>
            <a:r>
              <a:rPr lang="en-US" sz="2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2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আয়ত্ব</a:t>
            </a:r>
            <a:r>
              <a:rPr lang="en-US" sz="2400" b="1" cap="none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cap="none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করলো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spc="50" dirty="0" err="1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</a:t>
            </a:r>
            <a:endParaRPr lang="en-US" sz="2400" b="1" cap="none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610067" y="2209800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মাংস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পুড়িয়ে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তৈরী</a:t>
            </a:r>
            <a:endParaRPr lang="en-US" sz="2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 descr="D:\Doc\Primitive humans crop production - Google অনুসন্ধান_files\images_0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527" y="533400"/>
            <a:ext cx="2039007" cy="157523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\Primitive humans crop production - Google অনুসন্ধান_files\images_006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666" y="2209801"/>
            <a:ext cx="2055734" cy="16100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89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4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D:\class six chapter 2\agriculture\class6 lesson3\IMG_20151116_100758.jp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4" t="23090" r="2184" b="33103"/>
          <a:stretch/>
        </p:blipFill>
        <p:spPr bwMode="auto">
          <a:xfrm>
            <a:off x="179989" y="838200"/>
            <a:ext cx="4544411" cy="55626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V="1">
            <a:off x="1295400" y="838201"/>
            <a:ext cx="3429000" cy="4038599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724400" y="914400"/>
            <a:ext cx="1091762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943600" y="422701"/>
            <a:ext cx="308610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কৃষাণি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পুরুষ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সঙ্গী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সংসার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0745" y="1524000"/>
            <a:ext cx="2938955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48400" y="2590800"/>
            <a:ext cx="2536277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বয়স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সক্ষমতা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অনুযায়ী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সদস্যরা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নিতেন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3886200" y="3235634"/>
            <a:ext cx="838200" cy="879166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775638" y="3235633"/>
            <a:ext cx="1091762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486401" y="4114800"/>
            <a:ext cx="3581399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বর্তমান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পরিবারসমূহ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অর্থনৈতিক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,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সাংস্কৃতিক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endCxn id="24" idx="1"/>
          </p:cNvCxnSpPr>
          <p:nvPr/>
        </p:nvCxnSpPr>
        <p:spPr>
          <a:xfrm>
            <a:off x="4740823" y="4714964"/>
            <a:ext cx="745578" cy="1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740823" y="1939498"/>
            <a:ext cx="1091762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4775638" y="5943600"/>
            <a:ext cx="863162" cy="0"/>
          </a:xfrm>
          <a:prstGeom prst="straightConnector1">
            <a:avLst/>
          </a:prstGeom>
          <a:ln w="57150"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943600" y="5562600"/>
            <a:ext cx="2743200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সার্বিক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নিরাপত্তার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48" name="TextBox 2047"/>
          <p:cNvSpPr txBox="1"/>
          <p:nvPr/>
        </p:nvSpPr>
        <p:spPr>
          <a:xfrm>
            <a:off x="2286000" y="101025"/>
            <a:ext cx="190500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4" name="Picture 2" descr="D:\class six chapter 2\agriculture\class6 lesson3\IMG_20151116_100941.jpg"/>
          <p:cNvPicPr>
            <a:picLocks noChangeAspect="1" noChangeArrowheads="1"/>
          </p:cNvPicPr>
          <p:nvPr/>
        </p:nvPicPr>
        <p:blipFill rotWithShape="1">
          <a:blip r:embed="rId5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475" t="23678" r="652" b="25379"/>
          <a:stretch/>
        </p:blipFill>
        <p:spPr bwMode="auto">
          <a:xfrm>
            <a:off x="240753" y="4876800"/>
            <a:ext cx="2045247" cy="153290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Straight Arrow Connector 37"/>
          <p:cNvCxnSpPr/>
          <p:nvPr/>
        </p:nvCxnSpPr>
        <p:spPr>
          <a:xfrm flipV="1">
            <a:off x="1613994" y="1939498"/>
            <a:ext cx="3110406" cy="3376885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1981200" y="4572000"/>
            <a:ext cx="2743200" cy="155804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613994" y="5943600"/>
            <a:ext cx="3126829" cy="0"/>
          </a:xfrm>
          <a:prstGeom prst="straightConnector1">
            <a:avLst/>
          </a:prstGeom>
          <a:ln w="57150">
            <a:solidFill>
              <a:srgbClr val="C00000"/>
            </a:solidFill>
            <a:prstDash val="sysDash"/>
            <a:headEnd type="arrow"/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343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31" grpId="0" animBg="1"/>
      <p:bldP spid="204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/>
              </a:rPr>
              <a:t> </a:t>
            </a:r>
            <a:r>
              <a:rPr lang="en-US" sz="6000" b="1" dirty="0" err="1" smtClean="0">
                <a:ln w="11430"/>
                <a:solidFill>
                  <a:srgbClr val="66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দলীয়কাজ</a:t>
            </a:r>
            <a:endParaRPr lang="en-US" sz="6000" b="1" cap="none" spc="0" dirty="0">
              <a:ln w="11430"/>
              <a:solidFill>
                <a:srgbClr val="66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057400" y="1600200"/>
            <a:ext cx="5791200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কৃষাণি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cap="none" spc="0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ভুমিকা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cap="none" spc="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16029" y="144959"/>
            <a:ext cx="20104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</a:t>
            </a:r>
            <a:r>
              <a:rPr lang="en-US" sz="6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endParaRPr lang="en-US" sz="6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219200"/>
            <a:ext cx="77724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হিংস্র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পশুর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আক্রমণ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32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চলাফেরা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2844225"/>
            <a:ext cx="3962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সমাজের</a:t>
            </a:r>
            <a:r>
              <a:rPr lang="en-US" sz="32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ক্ষুদ্র</a:t>
            </a:r>
            <a:r>
              <a:rPr lang="en-US" sz="32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2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cap="none" spc="0" dirty="0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893" y="3911025"/>
            <a:ext cx="405752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9600" y="5257800"/>
            <a:ext cx="73152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আহরণ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করেছিল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5105400" y="4724400"/>
            <a:ext cx="4038600" cy="16764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মেইল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shaikhmasudurrahman@gmail.com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38200" y="0"/>
            <a:ext cx="33528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পরিচয়</a:t>
            </a:r>
            <a:endParaRPr lang="en-US" sz="72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28600" y="2667000"/>
            <a:ext cx="457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মাসুদুর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endParaRPr lang="bn-BD" sz="5400" b="1" cap="none" spc="0" dirty="0" smtClean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নওয়াপাড়া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ইয়াকুব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আলী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হাইস্কুল</a:t>
            </a:r>
            <a:r>
              <a:rPr lang="en-US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বাগেরহাট</a:t>
            </a:r>
            <a:endParaRPr lang="en-US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33400" y="1143000"/>
            <a:ext cx="41148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সপ্তম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কৃষিশিক্ষা</a:t>
            </a:r>
          </a:p>
          <a:p>
            <a:pPr algn="ctr"/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১ম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(পাঠ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-১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3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৫০মিনিট</a:t>
            </a:r>
            <a:endParaRPr lang="en-US" sz="3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9600" y="5934670"/>
            <a:ext cx="3810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none" spc="0" dirty="0" err="1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০১৭১২-১৭৫৬৪২</a:t>
            </a:r>
            <a:endParaRPr lang="en-US" sz="32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7" descr="C:\Users\HERA COMPUTER\Desktop\201608010015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981" y="304800"/>
            <a:ext cx="3477438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8800" y="228600"/>
            <a:ext cx="43140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8000" b="1" cap="none" spc="0" dirty="0" err="1" smtClean="0">
                <a:ln w="11430"/>
                <a:solidFill>
                  <a:srgbClr val="00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বাড়িরকাজ</a:t>
            </a:r>
            <a:endParaRPr lang="en-US" sz="8000" b="1" cap="none" spc="0" dirty="0">
              <a:ln w="11430"/>
              <a:solidFill>
                <a:srgbClr val="00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57400"/>
            <a:ext cx="91440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5400" b="1" cap="none" spc="0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  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পেয়েছিল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5400" b="1" dirty="0" smtClean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5400" b="1" cap="none" spc="0" dirty="0">
              <a:ln w="11430"/>
              <a:solidFill>
                <a:srgbClr val="0000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0"/>
            <a:ext cx="9148232" cy="686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agriculture\class6 lesson3\51c3669a7ecd4-Untitled-20.jpg"/>
          <p:cNvPicPr>
            <a:picLocks noChangeAspect="1" noChangeArrowheads="1"/>
          </p:cNvPicPr>
          <p:nvPr/>
        </p:nvPicPr>
        <p:blipFill rotWithShape="1">
          <a:blip r:embed="rId3"/>
          <a:srcRect b="7026"/>
          <a:stretch/>
        </p:blipFill>
        <p:spPr bwMode="auto">
          <a:xfrm>
            <a:off x="381000" y="152400"/>
            <a:ext cx="8360494" cy="602917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2" name="TextBox 1"/>
          <p:cNvSpPr txBox="1"/>
          <p:nvPr/>
        </p:nvSpPr>
        <p:spPr>
          <a:xfrm>
            <a:off x="3429000" y="6290836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পরিবার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agriculture\class6 lesson3\fh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81" y="0"/>
            <a:ext cx="9134419" cy="6858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4419600"/>
            <a:ext cx="501130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6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</a:t>
            </a:r>
            <a:endParaRPr lang="en-US" sz="6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rgbClr val="00206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all" spc="0" dirty="0">
              <a:ln/>
              <a:solidFill>
                <a:srgbClr val="00206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076271"/>
            <a:ext cx="815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36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জীবন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ব্যবস্থার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ধরণ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3524071"/>
            <a:ext cx="815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2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বসবাসকারী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কৃষির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সূচনা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সম্পর্কিত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0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600" b="1" cap="none" spc="0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57200" y="4895671"/>
            <a:ext cx="81534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</a:t>
            </a:r>
            <a:r>
              <a:rPr lang="en-US" sz="36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দানা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ঝুঁকে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পড়ার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none" spc="0" dirty="0" err="1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cap="none" spc="0" dirty="0" smtClean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1430"/>
              <a:solidFill>
                <a:schemeClr val="tx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2138" y="6059269"/>
            <a:ext cx="761779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en-US" sz="3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143000"/>
            <a:ext cx="647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------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168" y="3671658"/>
            <a:ext cx="3428262" cy="2725966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657600"/>
            <a:ext cx="3418813" cy="270854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32" y="685800"/>
            <a:ext cx="3501841" cy="233164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468" y="690145"/>
            <a:ext cx="3589364" cy="232729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31299" y="0"/>
            <a:ext cx="36361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ভালভাবে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mtClean="0">
                <a:latin typeface="NikoshBAN" pitchFamily="2" charset="0"/>
                <a:cs typeface="NikoshBAN" pitchFamily="2" charset="0"/>
              </a:rPr>
              <a:t>লক্ষ </a:t>
            </a:r>
            <a:r>
              <a:rPr lang="en-US" sz="28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0" y="6396335"/>
            <a:ext cx="25247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আদিম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সমাজ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agriculture\class seven\Primitive_plo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0095" y="3605048"/>
            <a:ext cx="3810000" cy="29603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Rectangle 4"/>
          <p:cNvSpPr/>
          <p:nvPr/>
        </p:nvSpPr>
        <p:spPr>
          <a:xfrm>
            <a:off x="2337467" y="3657600"/>
            <a:ext cx="373050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কৃষিকাজকে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endParaRPr lang="en-US" sz="4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95400" y="2895600"/>
            <a:ext cx="15856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32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501473" y="2780437"/>
            <a:ext cx="17780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পরিবার</a:t>
            </a:r>
            <a:r>
              <a:rPr lang="en-US" sz="32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গঠন</a:t>
            </a:r>
            <a:endParaRPr lang="en-US" sz="32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1" name="Straight Arrow Connector 20"/>
          <p:cNvCxnSpPr>
            <a:endCxn id="12" idx="3"/>
          </p:cNvCxnSpPr>
          <p:nvPr/>
        </p:nvCxnSpPr>
        <p:spPr>
          <a:xfrm rot="10800000">
            <a:off x="2881090" y="3187988"/>
            <a:ext cx="1614710" cy="69821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495800" y="2895601"/>
            <a:ext cx="1905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399" y="519637"/>
            <a:ext cx="3708585" cy="22275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5" y="519637"/>
            <a:ext cx="3962400" cy="222754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D:\agriculture\class seven\Archaic_DeerHuntingSketchbyIvanKocsi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066800" y="1333740"/>
            <a:ext cx="6705600" cy="50327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4" name="Rectangle 3"/>
          <p:cNvSpPr/>
          <p:nvPr/>
        </p:nvSpPr>
        <p:spPr>
          <a:xfrm>
            <a:off x="609600" y="130314"/>
            <a:ext cx="3810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4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5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25650" y="130314"/>
            <a:ext cx="27655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spc="0" dirty="0" err="1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পশু-পাখি</a:t>
            </a:r>
            <a:r>
              <a:rPr lang="en-US" sz="4000" b="1" cap="all" spc="0" dirty="0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cap="all" spc="0" dirty="0" err="1" smtClean="0">
                <a:ln w="0"/>
                <a:solidFill>
                  <a:srgbClr val="000000"/>
                </a:solidFill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শিকার</a:t>
            </a:r>
            <a:endParaRPr lang="en-US" sz="4000" b="1" cap="all" spc="0" dirty="0">
              <a:ln w="0"/>
              <a:solidFill>
                <a:srgbClr val="000000"/>
              </a:solidFill>
              <a:effectLst>
                <a:reflection blurRad="12700" stA="50000" endPos="50000" dist="5000" dir="5400000" sy="-100000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572000" y="4572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agriculture\class seven\184-051-1b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38201" y="1111140"/>
            <a:ext cx="7162800" cy="536586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3" name="Rectangle 2"/>
          <p:cNvSpPr/>
          <p:nvPr/>
        </p:nvSpPr>
        <p:spPr>
          <a:xfrm>
            <a:off x="6265486" y="206514"/>
            <a:ext cx="24769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ফলমূল</a:t>
            </a:r>
            <a:r>
              <a:rPr lang="en-US" sz="4000" b="1" dirty="0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আহরন</a:t>
            </a:r>
            <a:endParaRPr lang="en-US" sz="4000" b="1" dirty="0">
              <a:ln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54639" y="206514"/>
            <a:ext cx="33409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কৃষিকাজ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পূর্বে</a:t>
            </a:r>
            <a:endParaRPr lang="en-US" sz="4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Arrow Connector 5"/>
          <p:cNvCxnSpPr>
            <a:stCxn id="4" idx="3"/>
            <a:endCxn id="3" idx="1"/>
          </p:cNvCxnSpPr>
          <p:nvPr/>
        </p:nvCxnSpPr>
        <p:spPr>
          <a:xfrm>
            <a:off x="3895617" y="560457"/>
            <a:ext cx="236986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3381</TotalTime>
  <Words>735</Words>
  <Application>Microsoft Office PowerPoint</Application>
  <PresentationFormat>On-screen Show (4:3)</PresentationFormat>
  <Paragraphs>112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CW</dc:creator>
  <cp:lastModifiedBy>HERA COMPUTER</cp:lastModifiedBy>
  <cp:revision>278</cp:revision>
  <dcterms:created xsi:type="dcterms:W3CDTF">2006-08-16T00:00:00Z</dcterms:created>
  <dcterms:modified xsi:type="dcterms:W3CDTF">2016-08-06T11:48:50Z</dcterms:modified>
</cp:coreProperties>
</file>